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51" d="100"/>
          <a:sy n="51" d="100"/>
        </p:scale>
        <p:origin x="-123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8961CD-F715-40D9-992F-49A0AA87C4E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C67FD6-9165-43E6-97E4-925ECFB6CD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429687"/>
            <a:ext cx="8815723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 </a:t>
            </a:r>
            <a:r>
              <a:rPr lang="ru-RU" sz="2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</a:t>
            </a:r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проведении Республиканской </a:t>
            </a:r>
            <a:endParaRPr lang="ru-RU" sz="2400" b="1" dirty="0" smtClean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Акции  «</a:t>
            </a:r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Поделись улыбкой!» </a:t>
            </a:r>
          </a:p>
          <a:p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ЦДТ «Развитие» </a:t>
            </a:r>
            <a:r>
              <a:rPr lang="ru-RU" sz="2400" b="1" dirty="0" err="1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п.г.т</a:t>
            </a:r>
            <a:r>
              <a:rPr lang="ru-RU" sz="24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Актюбинский</a:t>
            </a:r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дшк\Desktop\самостоятельные-де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26" y="39069"/>
            <a:ext cx="1722009" cy="166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F:\SMS\zMWVYZ8L0cQ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0697" y="1814682"/>
            <a:ext cx="3688054" cy="4781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14682"/>
            <a:ext cx="2131185" cy="231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751" y="2564904"/>
            <a:ext cx="2900256" cy="387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83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4664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</a:t>
            </a:r>
            <a:r>
              <a:rPr lang="ru-RU" sz="2400" dirty="0"/>
              <a:t>Смех продлевает жизнь!» - таков был девиз участников республиканского антинаркотического проекта «</a:t>
            </a:r>
            <a:r>
              <a:rPr lang="en-US" sz="2400" dirty="0" err="1"/>
              <a:t>SaMoS</a:t>
            </a:r>
            <a:r>
              <a:rPr lang="ru-RU" sz="2400" dirty="0"/>
              <a:t>тоятельные Дети» отряда «Лидер-</a:t>
            </a:r>
            <a:r>
              <a:rPr lang="en-US" sz="2400" dirty="0"/>
              <a:t>Smart</a:t>
            </a:r>
            <a:r>
              <a:rPr lang="ru-RU" sz="2400" dirty="0"/>
              <a:t>»  п. г. т. Актюбинска в день проведения акции «Поделись улыбкой</a:t>
            </a:r>
            <a:r>
              <a:rPr lang="ru-RU" sz="2400" dirty="0">
                <a:sym typeface="Wingdings"/>
              </a:rPr>
              <a:t></a:t>
            </a:r>
            <a:r>
              <a:rPr lang="ru-RU" sz="2400" dirty="0"/>
              <a:t>».</a:t>
            </a:r>
          </a:p>
          <a:p>
            <a:r>
              <a:rPr lang="ru-RU" sz="2400" dirty="0"/>
              <a:t>В пасмурный день осени целью акции было привлечь как можно больше внимания жителей посёлка (детей и взрослых) подарить улыбки прохожим.</a:t>
            </a:r>
          </a:p>
          <a:p>
            <a:r>
              <a:rPr lang="ru-RU" sz="2400" dirty="0"/>
              <a:t>Мобильные бригады отряда вышли на место массового гуляния и с радостью призывали жителей посёлка улыбнуться, раздавая при этом милые листовки с добрыми анекдотами и изображением </a:t>
            </a:r>
            <a:r>
              <a:rPr lang="ru-RU" sz="2400" dirty="0" err="1"/>
              <a:t>смайла</a:t>
            </a:r>
            <a:r>
              <a:rPr lang="ru-RU" sz="2400" dirty="0"/>
              <a:t>.</a:t>
            </a:r>
          </a:p>
          <a:p>
            <a:r>
              <a:rPr lang="ru-RU" sz="2400" dirty="0"/>
              <a:t>Акция «Поделись улыбкой» прошла на позитиве, никто не остался без улыбки!</a:t>
            </a:r>
          </a:p>
        </p:txBody>
      </p:sp>
    </p:spTree>
    <p:extLst>
      <p:ext uri="{BB962C8B-B14F-4D97-AF65-F5344CB8AC3E}">
        <p14:creationId xmlns:p14="http://schemas.microsoft.com/office/powerpoint/2010/main" val="40768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124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дшк</dc:creator>
  <cp:lastModifiedBy>Регина</cp:lastModifiedBy>
  <cp:revision>12</cp:revision>
  <dcterms:created xsi:type="dcterms:W3CDTF">2014-04-07T07:12:18Z</dcterms:created>
  <dcterms:modified xsi:type="dcterms:W3CDTF">2016-09-22T05:10:11Z</dcterms:modified>
</cp:coreProperties>
</file>